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2" r:id="rId2"/>
    <p:sldId id="291" r:id="rId3"/>
    <p:sldId id="286" r:id="rId4"/>
    <p:sldId id="287" r:id="rId5"/>
    <p:sldId id="283" r:id="rId6"/>
    <p:sldId id="28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37" autoAdjust="0"/>
    <p:restoredTop sz="94133" autoAdjust="0"/>
  </p:normalViewPr>
  <p:slideViewPr>
    <p:cSldViewPr snapToGrid="0" snapToObjects="1">
      <p:cViewPr>
        <p:scale>
          <a:sx n="100" d="100"/>
          <a:sy n="100" d="100"/>
        </p:scale>
        <p:origin x="896" y="-1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DE45E97-3D5F-B942-B74B-9F83A210C3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614363"/>
            <a:ext cx="9144000" cy="5300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C3C90B-9583-9946-A4E6-D640E2D2E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7030A0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A77BB83-998A-5243-9543-101B84AFE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030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21F7FEC-6604-4149-9004-DBACD62553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99166"/>
            <a:ext cx="2743200" cy="365125"/>
          </a:xfrm>
        </p:spPr>
        <p:txBody>
          <a:bodyPr/>
          <a:lstStyle/>
          <a:p>
            <a:fld id="{819ABF86-AA97-E446-B570-44697F890767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29C349-1202-CC4D-8EB8-3AE2E1BE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99166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4E1585-C619-D64E-BE0D-00DAB5902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99166"/>
            <a:ext cx="2743200" cy="365125"/>
          </a:xfrm>
        </p:spPr>
        <p:txBody>
          <a:bodyPr/>
          <a:lstStyle/>
          <a:p>
            <a:fld id="{C859F5F9-7D35-B349-A2C8-64DDA0F6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13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3B4136-E4A4-C04F-A42B-9CCB35A2B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490A570-02BF-7D4E-A34A-E4A0ED3A5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948556-ED51-CB46-B7DF-094A6E4B9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F86-AA97-E446-B570-44697F890767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507B0E-B86A-B046-B51A-CB3D2742D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373D8E-55A0-1E42-83AA-893855EBC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F5F9-7D35-B349-A2C8-64DDA0F6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4B0452E-6572-0F49-95BD-911C7BCAA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25C7A71-FF9E-A849-80FF-74C4BA01A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DBAA62-CF3E-944C-B89E-65B87ACBD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F86-AA97-E446-B570-44697F890767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BBEA53-E52C-954B-AE68-EE535B18D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83BE05-F5CA-464E-AF0C-8793EA158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F5F9-7D35-B349-A2C8-64DDA0F6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6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DAA81E-140C-FC46-87FF-2EDA5F964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F2F2A2-3A1C-5D4D-BA24-5D965CB32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3871FA5-ADA5-5248-9A47-0C70E4B7B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F86-AA97-E446-B570-44697F890767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7DC3D7-5784-E940-91D9-FAD746BE3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8F6E4F-4281-9B42-8E1A-6DF008F93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F5F9-7D35-B349-A2C8-64DDA0F6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2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422FED-2EDF-D045-80C2-2AD49BD44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C6DF32D-F709-A54C-B565-BA0905E38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8CB607-B1F3-BB4D-823F-3C416796A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F86-AA97-E446-B570-44697F890767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EF16DB-6DF2-F840-BC5B-C5BC38305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5E8E37-2245-3D46-92AF-DBC731C5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F5F9-7D35-B349-A2C8-64DDA0F6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0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23BA0C-6ACD-C149-9466-82E3257B8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46264D-7C67-014D-81A7-B3AF504067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541A4C5-6630-A64C-A99B-27C3264BC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68AAD50-D655-E744-9E44-3A5A7EED9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F86-AA97-E446-B570-44697F890767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00A2235-B11E-9C49-8356-576C16B8B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E26597A-14FF-8D44-9286-AE76414C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F5F9-7D35-B349-A2C8-64DDA0F6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9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C9C833-D421-F84F-A8D7-2FAF6C923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28B81ED-5D15-F748-8E5A-CD2985A13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A3ECEBD-404C-EC4A-B711-622286D7A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8FC2C04-BC3A-794B-A055-CD5254B8B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689FFD5-7B46-E846-9632-6F6B011DA4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4E1F954-9685-EF47-8A29-5CB800409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F86-AA97-E446-B570-44697F890767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9A6BEDB-C487-2543-B5F0-1E92011F1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FD853AB-7E17-564A-9849-E3FEE585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F5F9-7D35-B349-A2C8-64DDA0F6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19D931-B861-864C-A660-6233A00B1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2B0DF28-58CD-0D45-87E2-7473F8BC5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F86-AA97-E446-B570-44697F890767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C729D46-D283-1F4B-A030-C28668F2B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F576AD2-DEAF-074B-9819-692D477E1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F5F9-7D35-B349-A2C8-64DDA0F6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395C010-AB10-084B-A81E-336006D10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F86-AA97-E446-B570-44697F890767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748444A-38E1-CB44-A241-CF18FDB28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0F0E612-D4A1-004D-9B79-50774EADD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F5F9-7D35-B349-A2C8-64DDA0F6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9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0BAD50-DB52-3E44-AA27-EF3C5C564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098DB7-15CB-3641-ABF0-4F6749459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3FA76DA-3401-344C-944B-0F56B80597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BE09A07-838A-CD46-B2A5-EED678418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F86-AA97-E446-B570-44697F890767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D3E9AD-C061-984B-983A-42205D242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2DCF6D3-AB3E-0845-ABAC-530B7D4A3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F5F9-7D35-B349-A2C8-64DDA0F6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82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4B7BD7-DAD3-4E4A-927B-CF69AE49A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3C5F615-C75F-F146-95F3-F1D2F38DDE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924547F-0841-2749-9283-4D3801267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E133D5B-3958-484D-BA83-A7CF7A3FD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F86-AA97-E446-B570-44697F890767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86FC43-900D-804B-B10F-3EDD1BC0D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5474B0-3459-3D43-A0B0-0F8E73FC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F5F9-7D35-B349-A2C8-64DDA0F6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9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rgbClr val="1B2C51"/>
            </a:gs>
            <a:gs pos="0">
              <a:srgbClr val="1C2B52"/>
            </a:gs>
            <a:gs pos="0">
              <a:srgbClr val="1C2B52"/>
            </a:gs>
            <a:gs pos="36000">
              <a:srgbClr val="1D2B53"/>
            </a:gs>
            <a:gs pos="23000">
              <a:srgbClr val="202B55"/>
            </a:gs>
            <a:gs pos="0">
              <a:srgbClr val="262959"/>
            </a:gs>
            <a:gs pos="95000">
              <a:srgbClr val="192C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9D6F158-D495-E043-995F-6133B4FD433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5400000">
            <a:off x="2467918" y="-2967982"/>
            <a:ext cx="7300912" cy="1272252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68B2DCB-46B0-3340-B09D-E1B7D0B97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E745345-350B-D74F-9BDA-32DF45B57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193C70-13F7-B743-811F-F4E9E87C85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277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19ABF86-AA97-E446-B570-44697F890767}" type="datetimeFigureOut">
              <a:rPr lang="en-US" smtClean="0"/>
              <a:pPr/>
              <a:t>10/15/18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95C407-CC5C-3E4F-8B4B-5C9B8F03E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277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0D3831-9B8C-6C48-B46A-452AE68F4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77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859F5F9-7D35-B349-A2C8-64DDA0F69B9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9D861CE8-32C9-5849-9B08-4A1AD3F1ED80}"/>
              </a:ext>
            </a:extLst>
          </p:cNvPr>
          <p:cNvGrpSpPr/>
          <p:nvPr userDrawn="1"/>
        </p:nvGrpSpPr>
        <p:grpSpPr>
          <a:xfrm>
            <a:off x="10675167" y="-171458"/>
            <a:ext cx="1702571" cy="1714498"/>
            <a:chOff x="10084616" y="257177"/>
            <a:chExt cx="1702571" cy="1714498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9CF02E9A-285C-9348-A8E1-C6EA60A2FD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10148533" y="517996"/>
              <a:ext cx="1491370" cy="11980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  <a:bevelB prst="angle"/>
            </a:sp3d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087F8932-1B6D-034A-A8C8-0EEE12DC8A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10084616" y="257177"/>
              <a:ext cx="1702571" cy="171449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F576940F-3F27-E243-AE1F-72739FAF3E8D}"/>
                </a:ext>
              </a:extLst>
            </p:cNvPr>
            <p:cNvSpPr txBox="1"/>
            <p:nvPr/>
          </p:nvSpPr>
          <p:spPr>
            <a:xfrm>
              <a:off x="10568068" y="1580277"/>
              <a:ext cx="9287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Book Antiqua" panose="02040602050305030304" pitchFamily="18" charset="0"/>
                  <a:cs typeface="Bangla Sangam MN" panose="02000000000000000000" pitchFamily="2" charset="0"/>
                </a:rPr>
                <a:t>GAB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121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hyperlink" Target="https://www.region7saicenters.org/gab/2018/index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hyperlink" Target="http://region7saicenters.org/birthday/2018/Volunteer.html" TargetMode="External"/><Relationship Id="rId7" Type="http://schemas.openxmlformats.org/officeDocument/2006/relationships/hyperlink" Target="http://region7saicenters.org/birthday/2018/Registration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188" y="-143435"/>
            <a:ext cx="12604376" cy="71986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88" y="661709"/>
            <a:ext cx="10929648" cy="5526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96" y="717124"/>
            <a:ext cx="856544" cy="862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944" y="2380240"/>
            <a:ext cx="2067589" cy="1515499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bevelB/>
            <a:extrusionClr>
              <a:srgbClr val="FFC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48" y="735596"/>
            <a:ext cx="856544" cy="8622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84568" y="3794907"/>
            <a:ext cx="9510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93</a:t>
            </a:r>
            <a:r>
              <a:rPr lang="en-US" sz="2800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rd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Birthday Celebration of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Bhagawan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Sri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Sathya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Sai Baba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74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188" y="226955"/>
            <a:ext cx="12604376" cy="7198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806" y="-36728"/>
            <a:ext cx="1305502" cy="956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" y="57885"/>
            <a:ext cx="781366" cy="786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672" y="1124072"/>
            <a:ext cx="10673012" cy="54044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2917083" y="1124072"/>
            <a:ext cx="63578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93</a:t>
            </a:r>
            <a:r>
              <a:rPr lang="en-US" sz="3600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rd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Birthday Celebration of </a:t>
            </a:r>
          </a:p>
          <a:p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Bhagawan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Sri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Sathya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Sai Baba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58303" y="2528296"/>
            <a:ext cx="10275389" cy="33855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Tx/>
              <a:buNone/>
              <a:tabLst/>
              <a:defRPr/>
            </a:pPr>
            <a:r>
              <a:rPr lang="en-US" altLang="en-U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Theme 	: Love in Action ~ </a:t>
            </a:r>
            <a:r>
              <a:rPr lang="en-US" altLang="en-US" sz="2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Experiencing Divinity ~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Tx/>
              <a:buNone/>
              <a:tabLst/>
              <a:defRPr/>
            </a:pPr>
            <a:endParaRPr kumimoji="0" lang="en-US" altLang="en-US" sz="260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Tx/>
              <a:buNone/>
              <a:tabLst/>
              <a:defRPr/>
            </a:pPr>
            <a:r>
              <a:rPr lang="en-US" altLang="en-US" sz="2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Date 		: Nov 17</a:t>
            </a:r>
            <a:r>
              <a:rPr lang="en-US" altLang="en-US" sz="2600" kern="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Saturday 10:00 </a:t>
            </a:r>
            <a:r>
              <a:rPr lang="en-US" altLang="en-US" sz="2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en-US" sz="2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 – 4:00 PM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Tx/>
              <a:buNone/>
              <a:tabLst/>
              <a:defRPr/>
            </a:pPr>
            <a:endParaRPr kumimoji="0" lang="en-US" altLang="en-US" sz="260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Tx/>
              <a:buNone/>
              <a:tabLst/>
              <a:defRPr/>
            </a:pPr>
            <a:r>
              <a:rPr lang="en-US" altLang="en-US" sz="2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Venue 	: Shiva </a:t>
            </a:r>
            <a:r>
              <a:rPr lang="mr-IN" altLang="en-US" sz="2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en-US" sz="2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Vishnu Temple, 1232 Arrowhead Ave, Livermore, CA</a:t>
            </a:r>
          </a:p>
          <a:p>
            <a:pPr algn="l">
              <a:buClr>
                <a:srgbClr val="595959"/>
              </a:buClr>
              <a:defRPr/>
            </a:pPr>
            <a:endParaRPr lang="en-US" altLang="en-US" sz="26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Clr>
                <a:srgbClr val="595959"/>
              </a:buClr>
              <a:defRPr/>
            </a:pPr>
            <a:r>
              <a:rPr lang="en-US" altLang="en-US" sz="2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Coordinators 	: </a:t>
            </a:r>
            <a:r>
              <a:rPr lang="en-US" altLang="en-US" sz="26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Venu</a:t>
            </a:r>
            <a:r>
              <a:rPr lang="en-US" altLang="en-US" sz="2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Banda (CSJ),  </a:t>
            </a:r>
            <a:r>
              <a:rPr lang="en-US" altLang="en-US" sz="26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Anuradha</a:t>
            </a:r>
            <a:r>
              <a:rPr lang="en-US" altLang="en-US" sz="2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Somashekar</a:t>
            </a:r>
            <a:r>
              <a:rPr lang="en-US" altLang="en-US" sz="26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(Fremont)</a:t>
            </a:r>
            <a:endParaRPr lang="en-US" altLang="en-US" sz="26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>
              <a:buClr>
                <a:srgbClr val="595959"/>
              </a:buClr>
              <a:defRPr/>
            </a:pPr>
            <a:r>
              <a:rPr lang="en-US" altLang="en-US" sz="2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More @</a:t>
            </a:r>
            <a:r>
              <a:rPr lang="en-US" altLang="en-US" sz="2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  <a:hlinkClick r:id="rId6"/>
              </a:rPr>
              <a:t> </a:t>
            </a:r>
            <a:r>
              <a:rPr lang="en-US" sz="2600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http://region7saicenters.org/birthday/2018/</a:t>
            </a:r>
            <a:r>
              <a:rPr lang="en-US" sz="2600" dirty="0" err="1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index.html</a:t>
            </a:r>
            <a:endParaRPr lang="en-US" altLang="en-US" sz="26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1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188" y="-143435"/>
            <a:ext cx="12604376" cy="7198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806" y="-36728"/>
            <a:ext cx="1305502" cy="956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" y="57885"/>
            <a:ext cx="781366" cy="786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672" y="793913"/>
            <a:ext cx="10356895" cy="53225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568932" y="927197"/>
            <a:ext cx="106667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Inspiring Speakers from </a:t>
            </a:r>
          </a:p>
          <a:p>
            <a:pPr algn="ctr"/>
            <a:r>
              <a:rPr lang="en-US" sz="3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Sri </a:t>
            </a:r>
            <a:r>
              <a:rPr lang="en-US" sz="35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Sathya</a:t>
            </a:r>
            <a:r>
              <a:rPr lang="en-US" sz="3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Sai Institute of Higher Learning (SSIHL)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02425" y="5430561"/>
            <a:ext cx="255339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ontserrat" charset="0"/>
              </a:rPr>
              <a:t>Mrs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Montserrat" charset="0"/>
              </a:rPr>
              <a:t>. Lakshmi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ontserrat" charset="0"/>
              </a:rPr>
              <a:t>Raman</a:t>
            </a:r>
            <a:endParaRPr kumimoji="0" lang="en-US" altLang="en-US" b="1" i="0" u="none" strike="noStrike" cap="none" normalizeH="0" baseline="0" dirty="0">
              <a:ln>
                <a:noFill/>
              </a:ln>
              <a:effectLst/>
              <a:latin typeface="Arial" charset="0"/>
              <a:ea typeface="Montserrat" charset="0"/>
            </a:endParaRPr>
          </a:p>
        </p:txBody>
      </p:sp>
      <p:pic>
        <p:nvPicPr>
          <p:cNvPr id="3074" name="Picture 2" descr="https://www.region7saicenters.org/birthday/2018/assets/images/Lakshmi%20larg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15" y="2148391"/>
            <a:ext cx="3141389" cy="332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249963" y="5430561"/>
            <a:ext cx="437722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Montserrat" charset="0"/>
              </a:rPr>
              <a:t>Mrs.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  <a:latin typeface="Arial" charset="0"/>
                <a:ea typeface="Montserrat" charset="0"/>
              </a:rPr>
              <a:t>Anuradha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Montserrat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ea typeface="Montserrat" charset="0"/>
              </a:rPr>
              <a:t>Venkateswaran</a:t>
            </a:r>
            <a:endParaRPr kumimoji="0" lang="en-US" altLang="en-US" b="1" i="0" u="none" strike="noStrike" cap="none" normalizeH="0" baseline="0" dirty="0">
              <a:ln>
                <a:noFill/>
              </a:ln>
              <a:effectLst/>
              <a:latin typeface="Arial" charset="0"/>
              <a:ea typeface="Montserrat" charset="0"/>
            </a:endParaRPr>
          </a:p>
        </p:txBody>
      </p:sp>
      <p:pic>
        <p:nvPicPr>
          <p:cNvPr id="3076" name="Picture 4" descr="https://www.region7saicenters.org/birthday/2018/assets/images/Anu%20larg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963" y="2148391"/>
            <a:ext cx="3580872" cy="317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103066" y="5430561"/>
            <a:ext cx="394741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ontserrat" charset="0"/>
              </a:rPr>
              <a:t>Mrs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Montserrat" charset="0"/>
              </a:rPr>
              <a:t>.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effectLst/>
                <a:latin typeface="Arial" charset="0"/>
                <a:ea typeface="Montserrat" charset="0"/>
              </a:rPr>
              <a:t>Sudha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Montserrat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ea typeface="Montserrat" charset="0"/>
              </a:rPr>
              <a:t>Subramaniam</a:t>
            </a:r>
            <a:endParaRPr kumimoji="0" lang="en-US" altLang="en-US" b="1" i="0" u="none" strike="noStrike" cap="none" normalizeH="0" baseline="0" dirty="0">
              <a:ln>
                <a:noFill/>
              </a:ln>
              <a:effectLst/>
              <a:latin typeface="Arial" charset="0"/>
              <a:ea typeface="Montserrat" charset="0"/>
            </a:endParaRPr>
          </a:p>
        </p:txBody>
      </p:sp>
      <p:pic>
        <p:nvPicPr>
          <p:cNvPr id="3078" name="Picture 6" descr="https://www.region7saicenters.org/birthday/2018/assets/images/Sudha%20larg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161" y="2148391"/>
            <a:ext cx="3158080" cy="327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05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188" y="-143435"/>
            <a:ext cx="12604376" cy="7198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806" y="-36728"/>
            <a:ext cx="1305502" cy="956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" y="57885"/>
            <a:ext cx="781366" cy="786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672" y="782425"/>
            <a:ext cx="10356895" cy="53225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1012193" y="979723"/>
            <a:ext cx="94836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Few things about Birthday Celebration</a:t>
            </a:r>
            <a:r>
              <a:rPr lang="mr-IN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…</a:t>
            </a:r>
            <a:endParaRPr lang="en-US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012193" y="1664149"/>
            <a:ext cx="9989613" cy="46166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lvl="0" indent="-457200" algn="l">
              <a:lnSpc>
                <a:spcPct val="150000"/>
              </a:lnSpc>
              <a:buClr>
                <a:srgbClr val="595959"/>
              </a:buClr>
              <a:buFont typeface="Wingdings" charset="2"/>
              <a:buChar char="q"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Kindly request volunteers to 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sign 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up online or at service desk at centers</a:t>
            </a:r>
            <a:endParaRPr lang="en-US" altLang="en-US" sz="2400" b="1" dirty="0" smtClean="0">
              <a:solidFill>
                <a:schemeClr val="tx1"/>
              </a:solidFill>
              <a:latin typeface="+mn-lt"/>
            </a:endParaRPr>
          </a:p>
          <a:p>
            <a:pPr lvl="1" algn="l">
              <a:lnSpc>
                <a:spcPct val="150000"/>
              </a:lnSpc>
              <a:buClr>
                <a:srgbClr val="595959"/>
              </a:buCl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+mn-lt"/>
                <a:hlinkClick r:id="rId6"/>
              </a:rPr>
              <a:t>http</a:t>
            </a:r>
            <a:r>
              <a:rPr lang="en-US" sz="2400" b="1" dirty="0">
                <a:solidFill>
                  <a:schemeClr val="tx1"/>
                </a:solidFill>
                <a:latin typeface="+mn-lt"/>
                <a:hlinkClick r:id="rId6"/>
              </a:rPr>
              <a:t>://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  <a:hlinkClick r:id="rId6"/>
              </a:rPr>
              <a:t>region7saicenters.org/birthday/2018/Volunteer.html</a:t>
            </a:r>
            <a:endParaRPr lang="en-US" sz="2400" b="1" dirty="0" smtClean="0">
              <a:solidFill>
                <a:schemeClr val="tx1"/>
              </a:solidFill>
              <a:latin typeface="+mn-lt"/>
            </a:endParaRPr>
          </a:p>
          <a:p>
            <a:pPr marL="285750" indent="-285750" algn="l">
              <a:lnSpc>
                <a:spcPct val="150000"/>
              </a:lnSpc>
              <a:buClr>
                <a:srgbClr val="595959"/>
              </a:buClr>
              <a:buFont typeface="Wingdings" charset="2"/>
              <a:buChar char="q"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Volunteer signup last date is 10/28, Sunday</a:t>
            </a:r>
          </a:p>
          <a:p>
            <a:pPr marL="285750" indent="-285750" algn="l">
              <a:lnSpc>
                <a:spcPct val="150000"/>
              </a:lnSpc>
              <a:buClr>
                <a:srgbClr val="595959"/>
              </a:buClr>
              <a:buFont typeface="Wingdings" charset="2"/>
              <a:buChar char="q"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Volunteer Orientation </a:t>
            </a:r>
            <a:r>
              <a:rPr lang="mr-IN" sz="2400" b="1" dirty="0" smtClean="0">
                <a:solidFill>
                  <a:schemeClr val="tx1"/>
                </a:solidFill>
                <a:latin typeface="+mn-lt"/>
              </a:rPr>
              <a:t>–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 Date will be communicated later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Wingdings" charset="2"/>
              <a:buChar char="q"/>
              <a:tabLst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All devotees are required to Register Online for seating, lunch and logistics planning - 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  <a:hlinkClick r:id="rId7"/>
              </a:rPr>
              <a:t>http</a:t>
            </a:r>
            <a:r>
              <a:rPr lang="en-US" sz="2400" b="1" dirty="0">
                <a:solidFill>
                  <a:schemeClr val="tx1"/>
                </a:solidFill>
                <a:latin typeface="+mn-lt"/>
                <a:hlinkClick r:id="rId7"/>
              </a:rPr>
              <a:t>://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  <a:hlinkClick r:id="rId7"/>
              </a:rPr>
              <a:t>region7saicenters.org/birthday/2018/Registration.html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lang="en-US" altLang="en-US" sz="24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All are requested to follow the dress code as prescribed by </a:t>
            </a:r>
            <a:r>
              <a:rPr lang="en-US" altLang="en-US" sz="2400" b="1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Bhagawan</a:t>
            </a:r>
            <a:r>
              <a:rPr lang="en-US" altLang="en-US" sz="24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 Sri </a:t>
            </a:r>
            <a:r>
              <a:rPr lang="en-US" altLang="en-US" sz="2400" b="1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Sathya</a:t>
            </a:r>
            <a:r>
              <a:rPr lang="en-US" altLang="en-US" sz="24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 Sai Baba</a:t>
            </a:r>
          </a:p>
        </p:txBody>
      </p:sp>
    </p:spTree>
    <p:extLst>
      <p:ext uri="{BB962C8B-B14F-4D97-AF65-F5344CB8AC3E}">
        <p14:creationId xmlns:p14="http://schemas.microsoft.com/office/powerpoint/2010/main" val="10280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188" y="-143435"/>
            <a:ext cx="12604376" cy="7198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806" y="-36728"/>
            <a:ext cx="1305502" cy="956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" y="57885"/>
            <a:ext cx="781366" cy="786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672" y="782425"/>
            <a:ext cx="10356895" cy="53225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1078166" y="743684"/>
            <a:ext cx="2579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Program…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003598"/>
              </p:ext>
            </p:extLst>
          </p:nvPr>
        </p:nvGraphicFramePr>
        <p:xfrm>
          <a:off x="1307223" y="1490311"/>
          <a:ext cx="9395792" cy="4469140"/>
        </p:xfrm>
        <a:graphic>
          <a:graphicData uri="http://schemas.openxmlformats.org/drawingml/2006/table">
            <a:tbl>
              <a:tblPr/>
              <a:tblGrid>
                <a:gridCol w="4697896"/>
                <a:gridCol w="4697896"/>
              </a:tblGrid>
              <a:tr h="277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>
                          <a:effectLst/>
                          <a:latin typeface="Montserrat" charset="0"/>
                        </a:rPr>
                        <a:t>TIME</a:t>
                      </a:r>
                      <a:endParaRPr lang="en-US" sz="1800" b="0">
                        <a:effectLst/>
                        <a:latin typeface="Montserrat" charset="0"/>
                      </a:endParaRPr>
                    </a:p>
                  </a:txBody>
                  <a:tcPr marL="69461" marR="69461" marT="34730" marB="34730" anchor="b">
                    <a:lnL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>
                          <a:effectLst/>
                          <a:latin typeface="Montserrat" charset="0"/>
                        </a:rPr>
                        <a:t>ACTIVITIES</a:t>
                      </a:r>
                      <a:endParaRPr lang="en-US" sz="1800" b="0">
                        <a:effectLst/>
                        <a:latin typeface="Montserrat" charset="0"/>
                      </a:endParaRPr>
                    </a:p>
                  </a:txBody>
                  <a:tcPr marL="69461" marR="69461" marT="34730" marB="34730" anchor="b">
                    <a:lnL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7843">
                <a:tc>
                  <a:txBody>
                    <a:bodyPr/>
                    <a:lstStyle/>
                    <a:p>
                      <a:pPr algn="ctr" fontAlgn="t"/>
                      <a:r>
                        <a:rPr lang="is-IS" sz="1800" b="1">
                          <a:effectLst/>
                        </a:rPr>
                        <a:t>10:00am - 10:45am</a:t>
                      </a:r>
                      <a:endParaRPr lang="is-IS" sz="1800">
                        <a:effectLst/>
                      </a:endParaRPr>
                    </a:p>
                  </a:txBody>
                  <a:tcPr marL="69461" marR="69461" marT="34730" marB="34730">
                    <a:lnL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Devotional Singing</a:t>
                      </a:r>
                      <a:endParaRPr lang="en-US" sz="1800">
                        <a:effectLst/>
                      </a:endParaRPr>
                    </a:p>
                  </a:txBody>
                  <a:tcPr marL="69461" marR="69461" marT="34730" marB="34730">
                    <a:lnL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7843">
                <a:tc>
                  <a:txBody>
                    <a:bodyPr/>
                    <a:lstStyle/>
                    <a:p>
                      <a:pPr algn="ctr" fontAlgn="t"/>
                      <a:r>
                        <a:rPr lang="is-IS" sz="1800" b="1">
                          <a:effectLst/>
                        </a:rPr>
                        <a:t>10:45am - 11:00am</a:t>
                      </a:r>
                      <a:endParaRPr lang="is-IS" sz="1800">
                        <a:effectLst/>
                      </a:endParaRPr>
                    </a:p>
                  </a:txBody>
                  <a:tcPr marL="69461" marR="69461" marT="34730" marB="34730">
                    <a:lnL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Welcome and Speaker Intro</a:t>
                      </a:r>
                      <a:endParaRPr lang="en-US" sz="1800">
                        <a:effectLst/>
                      </a:endParaRPr>
                    </a:p>
                  </a:txBody>
                  <a:tcPr marL="69461" marR="69461" marT="34730" marB="34730">
                    <a:lnL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7843">
                <a:tc>
                  <a:txBody>
                    <a:bodyPr/>
                    <a:lstStyle/>
                    <a:p>
                      <a:pPr algn="ctr" fontAlgn="t"/>
                      <a:r>
                        <a:rPr lang="is-IS" sz="1800" b="1">
                          <a:effectLst/>
                        </a:rPr>
                        <a:t>11:00am - 11:25am</a:t>
                      </a:r>
                      <a:endParaRPr lang="is-IS" sz="1800">
                        <a:effectLst/>
                      </a:endParaRPr>
                    </a:p>
                  </a:txBody>
                  <a:tcPr marL="69461" marR="69461" marT="34730" marB="34730">
                    <a:lnL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Talk by Mrs. Lakshmi Raman</a:t>
                      </a:r>
                      <a:endParaRPr lang="en-US" sz="1800">
                        <a:effectLst/>
                      </a:endParaRPr>
                    </a:p>
                  </a:txBody>
                  <a:tcPr marL="69461" marR="69461" marT="34730" marB="34730">
                    <a:lnL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7843"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1" dirty="0">
                          <a:effectLst/>
                        </a:rPr>
                        <a:t>11:25am - 11:50am</a:t>
                      </a:r>
                      <a:endParaRPr lang="cs-CZ" sz="1800" dirty="0">
                        <a:effectLst/>
                      </a:endParaRPr>
                    </a:p>
                  </a:txBody>
                  <a:tcPr marL="69461" marR="69461" marT="34730" marB="34730">
                    <a:lnL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Talk by Mrs. Sudha Subramaniam</a:t>
                      </a:r>
                      <a:endParaRPr lang="en-US" sz="1800">
                        <a:effectLst/>
                      </a:endParaRPr>
                    </a:p>
                  </a:txBody>
                  <a:tcPr marL="69461" marR="69461" marT="34730" marB="34730">
                    <a:lnL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7843">
                <a:tc>
                  <a:txBody>
                    <a:bodyPr/>
                    <a:lstStyle/>
                    <a:p>
                      <a:pPr algn="ctr" fontAlgn="t"/>
                      <a:r>
                        <a:rPr lang="is-IS" sz="1800" b="1" dirty="0">
                          <a:effectLst/>
                        </a:rPr>
                        <a:t>11:50am - 12:20pm</a:t>
                      </a:r>
                      <a:endParaRPr lang="is-IS" sz="1800" dirty="0">
                        <a:effectLst/>
                      </a:endParaRPr>
                    </a:p>
                  </a:txBody>
                  <a:tcPr marL="69461" marR="69461" marT="34730" marB="34730">
                    <a:lnL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Talk by Mrs. Anuradha Venkateswaran</a:t>
                      </a:r>
                      <a:endParaRPr lang="en-US" sz="1800">
                        <a:effectLst/>
                      </a:endParaRPr>
                    </a:p>
                  </a:txBody>
                  <a:tcPr marL="69461" marR="69461" marT="34730" marB="34730">
                    <a:lnL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784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>
                          <a:effectLst/>
                        </a:rPr>
                        <a:t>12:20pm - 12:30pm</a:t>
                      </a:r>
                      <a:endParaRPr lang="en-US" sz="1800" dirty="0">
                        <a:effectLst/>
                      </a:endParaRPr>
                    </a:p>
                  </a:txBody>
                  <a:tcPr marL="69461" marR="69461" marT="34730" marB="34730">
                    <a:lnL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Cake cutting</a:t>
                      </a:r>
                      <a:endParaRPr lang="en-US" sz="1800">
                        <a:effectLst/>
                      </a:endParaRPr>
                    </a:p>
                  </a:txBody>
                  <a:tcPr marL="69461" marR="69461" marT="34730" marB="34730">
                    <a:lnL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784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12:30pm - 1:30pm</a:t>
                      </a:r>
                      <a:endParaRPr lang="en-US" sz="1800">
                        <a:effectLst/>
                      </a:endParaRPr>
                    </a:p>
                  </a:txBody>
                  <a:tcPr marL="69461" marR="69461" marT="34730" marB="34730">
                    <a:lnL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9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Lunch</a:t>
                      </a:r>
                      <a:endParaRPr lang="en-US" sz="1800">
                        <a:effectLst/>
                      </a:endParaRPr>
                    </a:p>
                  </a:txBody>
                  <a:tcPr marL="69461" marR="69461" marT="34730" marB="34730">
                    <a:lnL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9B9F"/>
                    </a:solidFill>
                  </a:tcPr>
                </a:tc>
              </a:tr>
              <a:tr h="27784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 smtClean="0">
                          <a:effectLst/>
                        </a:rPr>
                        <a:t>1:30</a:t>
                      </a:r>
                      <a:r>
                        <a:rPr lang="mr-IN" sz="1800" b="1" dirty="0" err="1" smtClean="0">
                          <a:effectLst/>
                        </a:rPr>
                        <a:t>pm</a:t>
                      </a:r>
                      <a:r>
                        <a:rPr lang="mr-IN" sz="1800" b="1" dirty="0" smtClean="0">
                          <a:effectLst/>
                        </a:rPr>
                        <a:t> </a:t>
                      </a:r>
                      <a:r>
                        <a:rPr lang="mr-IN" sz="1800" b="1" dirty="0">
                          <a:effectLst/>
                        </a:rPr>
                        <a:t>- 1:45pm</a:t>
                      </a:r>
                      <a:endParaRPr lang="mr-IN" sz="1800" dirty="0">
                        <a:effectLst/>
                      </a:endParaRPr>
                    </a:p>
                  </a:txBody>
                  <a:tcPr marL="69461" marR="69461" marT="34730" marB="34730">
                    <a:lnL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Recognizing Centers</a:t>
                      </a:r>
                      <a:endParaRPr lang="en-US" sz="1800">
                        <a:effectLst/>
                      </a:endParaRPr>
                    </a:p>
                  </a:txBody>
                  <a:tcPr marL="69461" marR="69461" marT="34730" marB="34730">
                    <a:lnL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7843"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1">
                          <a:effectLst/>
                        </a:rPr>
                        <a:t>1:45pm - 2:00pm</a:t>
                      </a:r>
                      <a:endParaRPr lang="de-DE" sz="1800">
                        <a:effectLst/>
                      </a:endParaRPr>
                    </a:p>
                  </a:txBody>
                  <a:tcPr marL="69461" marR="69461" marT="34730" marB="34730">
                    <a:lnL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Service Presentation</a:t>
                      </a:r>
                      <a:endParaRPr lang="en-US" sz="1800">
                        <a:effectLst/>
                      </a:endParaRPr>
                    </a:p>
                  </a:txBody>
                  <a:tcPr marL="69461" marR="69461" marT="34730" marB="34730">
                    <a:lnL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784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>
                          <a:effectLst/>
                        </a:rPr>
                        <a:t>2:00pm - 3:30pm</a:t>
                      </a:r>
                      <a:endParaRPr lang="en-US" sz="1800" dirty="0">
                        <a:effectLst/>
                      </a:endParaRPr>
                    </a:p>
                  </a:txBody>
                  <a:tcPr marL="69461" marR="69461" marT="34730" marB="34730">
                    <a:lnL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Musical program by Speakers</a:t>
                      </a:r>
                      <a:endParaRPr lang="en-US" sz="1800">
                        <a:effectLst/>
                      </a:endParaRPr>
                    </a:p>
                  </a:txBody>
                  <a:tcPr marL="69461" marR="69461" marT="34730" marB="34730">
                    <a:lnL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784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 smtClean="0">
                          <a:effectLst/>
                        </a:rPr>
                        <a:t>3:30</a:t>
                      </a:r>
                      <a:r>
                        <a:rPr lang="mr-IN" sz="1800" b="1" dirty="0" err="1" smtClean="0">
                          <a:effectLst/>
                        </a:rPr>
                        <a:t>pm</a:t>
                      </a:r>
                      <a:r>
                        <a:rPr lang="mr-IN" sz="1800" b="1" dirty="0" smtClean="0">
                          <a:effectLst/>
                        </a:rPr>
                        <a:t> </a:t>
                      </a:r>
                      <a:r>
                        <a:rPr lang="mr-IN" sz="1800" b="1" dirty="0">
                          <a:effectLst/>
                        </a:rPr>
                        <a:t>- 3:45pm</a:t>
                      </a:r>
                      <a:endParaRPr lang="mr-IN" sz="1800" dirty="0">
                        <a:effectLst/>
                      </a:endParaRPr>
                    </a:p>
                  </a:txBody>
                  <a:tcPr marL="69461" marR="69461" marT="34730" marB="34730">
                    <a:lnL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>
                          <a:effectLst/>
                        </a:rPr>
                        <a:t>Swami's Discourse</a:t>
                      </a:r>
                      <a:endParaRPr lang="en-US" sz="1800">
                        <a:effectLst/>
                      </a:endParaRPr>
                    </a:p>
                  </a:txBody>
                  <a:tcPr marL="69461" marR="69461" marT="34730" marB="34730">
                    <a:lnL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784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 smtClean="0">
                          <a:effectLst/>
                        </a:rPr>
                        <a:t>3:45</a:t>
                      </a:r>
                      <a:r>
                        <a:rPr lang="mr-IN" sz="1800" b="1" dirty="0" err="1" smtClean="0">
                          <a:effectLst/>
                        </a:rPr>
                        <a:t>pm</a:t>
                      </a:r>
                      <a:r>
                        <a:rPr lang="mr-IN" sz="1800" b="1" dirty="0" smtClean="0">
                          <a:effectLst/>
                        </a:rPr>
                        <a:t> </a:t>
                      </a:r>
                      <a:r>
                        <a:rPr lang="mr-IN" sz="1800" b="1" dirty="0">
                          <a:effectLst/>
                        </a:rPr>
                        <a:t>- 4:00pm</a:t>
                      </a:r>
                      <a:endParaRPr lang="mr-IN" sz="1800" dirty="0">
                        <a:effectLst/>
                      </a:endParaRPr>
                    </a:p>
                  </a:txBody>
                  <a:tcPr marL="69461" marR="69461" marT="34730" marB="34730">
                    <a:lnL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9B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>
                          <a:effectLst/>
                        </a:rPr>
                        <a:t>Closing prayers</a:t>
                      </a:r>
                      <a:endParaRPr lang="en-US" sz="1800" dirty="0">
                        <a:effectLst/>
                      </a:endParaRPr>
                    </a:p>
                  </a:txBody>
                  <a:tcPr marL="69461" marR="69461" marT="34730" marB="34730">
                    <a:lnL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9B9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7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188" y="-143435"/>
            <a:ext cx="12604376" cy="71986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88" y="661709"/>
            <a:ext cx="10929648" cy="5526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96" y="717124"/>
            <a:ext cx="856544" cy="8622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673" y="666581"/>
            <a:ext cx="1374368" cy="10073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71644" y="2374110"/>
            <a:ext cx="37032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Thank You 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&amp;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Loving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Sairams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27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{CA405050-47F0-4D4C-BB7B-247DECC4CDA6}tf10001058</Template>
  <TotalTime>4844</TotalTime>
  <Words>203</Words>
  <Application>Microsoft Macintosh PowerPoint</Application>
  <PresentationFormat>Widescreen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Bangla Sangam MN</vt:lpstr>
      <vt:lpstr>Book Antiqua</vt:lpstr>
      <vt:lpstr>Calibri Light</vt:lpstr>
      <vt:lpstr>Georgia</vt:lpstr>
      <vt:lpstr>Mangal</vt:lpstr>
      <vt:lpstr>Montserrat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Balamurugan Natarajan</dc:creator>
  <cp:lastModifiedBy>Microsoft Office User</cp:lastModifiedBy>
  <cp:revision>93</cp:revision>
  <dcterms:created xsi:type="dcterms:W3CDTF">2018-09-07T02:57:20Z</dcterms:created>
  <dcterms:modified xsi:type="dcterms:W3CDTF">2018-10-16T06:19:26Z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9cf2da1-2c3f-45d0-b055-2ede070a0b5f_Enabled">
    <vt:lpwstr>True</vt:lpwstr>
  </property>
  <property fmtid="{D5CDD505-2E9C-101B-9397-08002B2CF9AE}" pid="3" name="MSIP_Label_f9cf2da1-2c3f-45d0-b055-2ede070a0b5f_SiteId">
    <vt:lpwstr>bb2ed304-4099-49cf-b081-cbb7a3a580ca</vt:lpwstr>
  </property>
  <property fmtid="{D5CDD505-2E9C-101B-9397-08002B2CF9AE}" pid="4" name="MSIP_Label_f9cf2da1-2c3f-45d0-b055-2ede070a0b5f_Owner">
    <vt:lpwstr>Murali.Krishnaiyer@Verint.com</vt:lpwstr>
  </property>
  <property fmtid="{D5CDD505-2E9C-101B-9397-08002B2CF9AE}" pid="5" name="MSIP_Label_f9cf2da1-2c3f-45d0-b055-2ede070a0b5f_SetDate">
    <vt:lpwstr>2018-10-12T18:08:19.4020623Z</vt:lpwstr>
  </property>
  <property fmtid="{D5CDD505-2E9C-101B-9397-08002B2CF9AE}" pid="6" name="MSIP_Label_f9cf2da1-2c3f-45d0-b055-2ede070a0b5f_Name">
    <vt:lpwstr>Public</vt:lpwstr>
  </property>
  <property fmtid="{D5CDD505-2E9C-101B-9397-08002B2CF9AE}" pid="7" name="MSIP_Label_f9cf2da1-2c3f-45d0-b055-2ede070a0b5f_Application">
    <vt:lpwstr>Microsoft Azure Information Protection</vt:lpwstr>
  </property>
  <property fmtid="{D5CDD505-2E9C-101B-9397-08002B2CF9AE}" pid="8" name="MSIP_Label_f9cf2da1-2c3f-45d0-b055-2ede070a0b5f_Extended_MSFT_Method">
    <vt:lpwstr>Automatic</vt:lpwstr>
  </property>
  <property fmtid="{D5CDD505-2E9C-101B-9397-08002B2CF9AE}" pid="9" name="Sensitivity">
    <vt:lpwstr>Public</vt:lpwstr>
  </property>
</Properties>
</file>